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50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80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685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03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070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75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39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26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81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78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69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04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2009776" y="705272"/>
            <a:ext cx="850906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下記のスライド例にてＣＯＩ開示　　　　</a:t>
            </a: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様式１－Ａ　学術講演会口頭発表時、申告すべきＣＯＩ状態がない時、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16241" y="1909746"/>
            <a:ext cx="9880845" cy="2423995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2800" dirty="0"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）開示</a:t>
            </a:r>
            <a:r>
              <a:rPr lang="ja-JP" altLang="en-US" sz="3600" dirty="0"/>
              <a:t>　</a:t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ja-JP" altLang="en-US" sz="2400" i="1" dirty="0"/>
              <a:t>筆頭発表者名：　○○　○○</a:t>
            </a:r>
            <a:endParaRPr lang="en-US" altLang="ja-JP" sz="2400" i="1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755" y="2007300"/>
            <a:ext cx="7789817" cy="1167342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3004661" y="4799835"/>
            <a:ext cx="668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演題発表に関連し、開示すべき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605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Words>59</Words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HGPｺﾞｼｯｸM</vt:lpstr>
      <vt:lpstr>HGP創英角ｺﾞｼｯｸUB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2016-12-05T04:20:41Z</dcterms:created>
  <dcterms:modified xsi:type="dcterms:W3CDTF">2025-11-06T01:48:52Z</dcterms:modified>
</cp:coreProperties>
</file>