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65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49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76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0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62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9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1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38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54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41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49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9B59-F796-46F3-94B6-5165E76542A9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369C-998D-4F64-907E-1A9022155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95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852256" y="978794"/>
            <a:ext cx="10271464" cy="2383064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利益相反（</a:t>
            </a:r>
            <a:r>
              <a:rPr kumimoji="0" lang="en-US" altLang="ja-JP" sz="2800" dirty="0"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）開示</a:t>
            </a:r>
            <a:r>
              <a:rPr lang="ja-JP" altLang="en-US" sz="3600" dirty="0"/>
              <a:t>　</a:t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ja-JP" altLang="en-US" sz="2400" i="1" dirty="0"/>
              <a:t>筆頭発表者名：　○○　○○</a:t>
            </a:r>
            <a:endParaRPr lang="en-US" altLang="ja-JP" sz="2400" i="1" dirty="0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080" y="1099435"/>
            <a:ext cx="7789817" cy="1167342"/>
          </a:xfrm>
          <a:prstGeom prst="rect">
            <a:avLst/>
          </a:prstGeom>
        </p:spPr>
      </p:pic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1809969" y="356958"/>
            <a:ext cx="8451353" cy="34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000"/>
              </a:lnSpc>
            </a:pP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 sz="2200" dirty="0">
                <a:latin typeface="HGP創英角ｺﾞｼｯｸUB" pitchFamily="50" charset="-128"/>
                <a:ea typeface="HGP創英角ｺﾞｼｯｸUB" pitchFamily="50" charset="-128"/>
              </a:rPr>
              <a:t>B</a:t>
            </a:r>
            <a:r>
              <a:rPr kumimoji="0" lang="ja-JP" altLang="en-US" sz="2200" dirty="0">
                <a:latin typeface="HGP創英角ｺﾞｼｯｸUB" pitchFamily="50" charset="-128"/>
                <a:ea typeface="HGP創英角ｺﾞｼｯｸUB" pitchFamily="50" charset="-128"/>
              </a:rPr>
              <a:t>　学術講演会口頭発表時、申告すべきＣＯＩ状態がある時、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009775" y="3694634"/>
            <a:ext cx="8342312" cy="479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  <a:defRPr/>
            </a:pPr>
            <a:r>
              <a:rPr lang="ja-JP" altLang="en-US">
                <a:latin typeface="Arial" charset="0"/>
              </a:rPr>
              <a:t>演題発表に関連し、開示すべき</a:t>
            </a:r>
            <a:r>
              <a:rPr lang="en-US" altLang="ja-JP">
                <a:latin typeface="Arial" charset="0"/>
              </a:rPr>
              <a:t>CO I </a:t>
            </a:r>
            <a:r>
              <a:rPr lang="ja-JP" altLang="en-US">
                <a:latin typeface="Arial" charset="0"/>
              </a:rPr>
              <a:t>関係にある企業などとして、</a:t>
            </a:r>
            <a:endParaRPr lang="en-US" altLang="ja-JP" dirty="0">
              <a:latin typeface="Arial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581587" y="4175768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466603" y="4175768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  <p:sp>
        <p:nvSpPr>
          <p:cNvPr id="12" name="円形吹き出し 6"/>
          <p:cNvSpPr>
            <a:spLocks noChangeArrowheads="1"/>
          </p:cNvSpPr>
          <p:nvPr/>
        </p:nvSpPr>
        <p:spPr bwMode="auto">
          <a:xfrm>
            <a:off x="6386993" y="4720107"/>
            <a:ext cx="3109030" cy="958253"/>
          </a:xfrm>
          <a:prstGeom prst="wedgeEllipseCallout">
            <a:avLst>
              <a:gd name="adj1" fmla="val -48173"/>
              <a:gd name="adj2" fmla="val 55780"/>
            </a:avLst>
          </a:prstGeom>
          <a:solidFill>
            <a:schemeClr val="accent4">
              <a:lumMod val="20000"/>
              <a:lumOff val="80000"/>
            </a:schemeClr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kumimoji="0" lang="ja-JP" altLang="en-US" sz="1400" dirty="0"/>
              <a:t>「あり」の場合は、企業名・団体名を記入。</a:t>
            </a:r>
            <a:endParaRPr kumimoji="0" lang="en-US" altLang="ja-JP" sz="1400" dirty="0"/>
          </a:p>
          <a:p>
            <a:pPr algn="just" eaLnBrk="1" hangingPunct="1"/>
            <a:r>
              <a:rPr kumimoji="0" lang="ja-JP" altLang="en-US" sz="1400" dirty="0"/>
              <a:t>金額の記載は不要です。</a:t>
            </a:r>
          </a:p>
        </p:txBody>
      </p:sp>
    </p:spTree>
    <p:extLst>
      <p:ext uri="{BB962C8B-B14F-4D97-AF65-F5344CB8AC3E}">
        <p14:creationId xmlns:p14="http://schemas.microsoft.com/office/powerpoint/2010/main" val="1045705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</TotalTime>
  <Words>136</Words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HGPｺﾞｼｯｸM</vt:lpstr>
      <vt:lpstr>HGP創英角ｺﾞｼｯｸUB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2016-12-05T04:20:41Z</dcterms:created>
  <dcterms:modified xsi:type="dcterms:W3CDTF">2025-11-06T01:48:28Z</dcterms:modified>
</cp:coreProperties>
</file>